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20C41-06D1-464F-AA75-20DB8D3BFE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CCA24F-7D4E-4521-BCE1-9271C89A3F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E90DF9-0376-4A6E-A188-72E9D96EC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859DD-BC30-40AF-9EB6-3273FB7F5187}" type="datetimeFigureOut">
              <a:rPr lang="en-IN" smtClean="0"/>
              <a:t>13-03-2022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420B6-2B42-49C1-9D55-308D264D6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B1624-C390-4500-8AC4-DDCE918C7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81EE-1F77-416E-A877-AA990D5462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5055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8C328-610B-44F8-81E1-CBF7B1B40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EF472D-62A4-435F-953F-EFD2B0C484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2EDD2F-F1E7-43B1-8407-F077C3793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859DD-BC30-40AF-9EB6-3273FB7F5187}" type="datetimeFigureOut">
              <a:rPr lang="en-IN" smtClean="0"/>
              <a:t>13-03-2022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76E6D-9501-466D-8B40-E8A4C43BC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E6EC3-82E4-4AA1-B266-AC4CCD13F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81EE-1F77-416E-A877-AA990D5462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8833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878C7E-E7A8-4CBF-A883-30C9CE3529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00503-CB13-468F-BB28-7F23BD1AF8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CD885-C162-449F-BFEA-FEE011C1F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859DD-BC30-40AF-9EB6-3273FB7F5187}" type="datetimeFigureOut">
              <a:rPr lang="en-IN" smtClean="0"/>
              <a:t>13-03-2022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D3043-00CE-424E-AC16-D7C2C2BF4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DD62E-DAD5-473A-817F-FBA35A485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81EE-1F77-416E-A877-AA990D5462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3512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BDC79-067F-430E-96C8-857B4E904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01D94-0927-4A79-B7FB-063BB69E2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93BB1C-1A12-4563-BCD8-C7D428071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859DD-BC30-40AF-9EB6-3273FB7F5187}" type="datetimeFigureOut">
              <a:rPr lang="en-IN" smtClean="0"/>
              <a:t>13-03-2022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E43C66-1FB2-42A2-95F4-A3766F48E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12196-B590-470C-8E49-7134205B3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81EE-1F77-416E-A877-AA990D5462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2878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157C9-985C-425C-9A1A-CD4D94D62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A680D0-77EF-475D-AE22-4B10E662E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D62FB-F3E7-4131-A8D7-A155A687F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859DD-BC30-40AF-9EB6-3273FB7F5187}" type="datetimeFigureOut">
              <a:rPr lang="en-IN" smtClean="0"/>
              <a:t>13-03-2022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3F698-F1FB-4B8F-91FC-2B2D009F9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B1ED8C-8C56-43DC-A61F-E127E5B28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81EE-1F77-416E-A877-AA990D5462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1927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FBB86-44F0-4380-96AB-94177F869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D5AA1-D65C-4B27-8A5B-796E604330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E49B71-5A4A-4C1C-85DA-CD4C532B40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16D98-6124-48B5-90CD-FFB37E184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859DD-BC30-40AF-9EB6-3273FB7F5187}" type="datetimeFigureOut">
              <a:rPr lang="en-IN" smtClean="0"/>
              <a:t>13-03-2022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14CB2D-7351-4D50-8A90-C07FFAD71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63B777-39E5-4917-8C43-8E4416167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81EE-1F77-416E-A877-AA990D5462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9931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2CE2A-C920-43D8-9667-274E916C0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C4B6C3-6A33-4179-B1E7-160BC5542F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DDC92-AFFC-4CA1-B9BA-8410DD7779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1D5603-935B-4DC6-A026-A81AE9B6FD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4C4D38-C652-4F15-9A35-BA675BAA0C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D3C4E3-56EF-451F-AD0C-AB5E522CC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859DD-BC30-40AF-9EB6-3273FB7F5187}" type="datetimeFigureOut">
              <a:rPr lang="en-IN" smtClean="0"/>
              <a:t>13-03-2022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9AFF93-1ED5-4BB4-9016-6E8BE58EA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652C23-0A3D-4DEA-A5FF-B22A3D6E1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81EE-1F77-416E-A877-AA990D5462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5651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96D1A-9096-475E-A918-1599EB6FF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402319-5FD4-42CC-B965-561833589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859DD-BC30-40AF-9EB6-3273FB7F5187}" type="datetimeFigureOut">
              <a:rPr lang="en-IN" smtClean="0"/>
              <a:t>13-03-2022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733020-1C09-4DCD-BD84-D3ABC956D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7A6500-752F-4A95-B6BF-CC808CA51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81EE-1F77-416E-A877-AA990D5462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0913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CA9495-7403-4A08-B8B8-1EDE51312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859DD-BC30-40AF-9EB6-3273FB7F5187}" type="datetimeFigureOut">
              <a:rPr lang="en-IN" smtClean="0"/>
              <a:t>13-03-2022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167D36-98BE-4A5A-97C6-FB28CD254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44C012-E0ED-429F-A204-EEBF2E33F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81EE-1F77-416E-A877-AA990D5462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8204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8D967-F9D1-4927-B791-4E5780F54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AB857-1EC6-4A7B-B789-25B65C969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15F527-F720-4560-87F2-81ED2CC684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4FCFE5-65B7-4BF1-8479-AE7EDFE55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859DD-BC30-40AF-9EB6-3273FB7F5187}" type="datetimeFigureOut">
              <a:rPr lang="en-IN" smtClean="0"/>
              <a:t>13-03-2022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8E4B2-F779-4B1A-8777-9953EA72E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29292C-2859-4FA7-B236-FADEA0BF4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81EE-1F77-416E-A877-AA990D5462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00708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EA8EE-E4F3-4C50-839A-2C9C22FA5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2E7DAA-8ACE-49C5-80B4-3A604EBD3A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268665-2018-4564-9D5B-826AF847B6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86AA0B-4405-4879-B62D-284C9023C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859DD-BC30-40AF-9EB6-3273FB7F5187}" type="datetimeFigureOut">
              <a:rPr lang="en-IN" smtClean="0"/>
              <a:t>13-03-2022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AA3A8-BA0D-49D7-A764-60B9681E7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94767A-30FD-4758-A880-6B18EA377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81EE-1F77-416E-A877-AA990D5462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2562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1F50E1-A26C-4BFF-86FE-3CA409322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BA1FE9-35CF-40BC-9C04-340E99B5B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D651C-4148-4884-A2C5-693AB7B3CE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859DD-BC30-40AF-9EB6-3273FB7F5187}" type="datetimeFigureOut">
              <a:rPr lang="en-IN" smtClean="0"/>
              <a:t>13-03-2022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ABBA9-5232-43AA-8DD0-D8409AAEAE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1B8B4-3466-4F47-A924-2F9B113E21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581EE-1F77-416E-A877-AA990D5462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2521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10199D1-B944-4E7E-9A37-A98462CD49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542" y="181779"/>
            <a:ext cx="1279145" cy="14318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919EB71-1930-4729-80EB-9E8804D8B916}"/>
              </a:ext>
            </a:extLst>
          </p:cNvPr>
          <p:cNvSpPr txBox="1"/>
          <p:nvPr/>
        </p:nvSpPr>
        <p:spPr>
          <a:xfrm>
            <a:off x="2912378" y="259441"/>
            <a:ext cx="636724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 Rounded MT Bold" panose="020F0704030504030204" pitchFamily="34" charset="0"/>
              </a:rPr>
              <a:t>VISHLESHAN 22</a:t>
            </a:r>
          </a:p>
          <a:p>
            <a:pPr algn="ctr"/>
            <a:r>
              <a:rPr lang="en-US" sz="1400" i="1" dirty="0"/>
              <a:t>jointly organized by</a:t>
            </a:r>
          </a:p>
          <a:p>
            <a:pPr algn="ctr"/>
            <a:r>
              <a:rPr lang="en-US" b="1" dirty="0">
                <a:latin typeface="Bahnschrift SemiBold SemiConden" panose="020B0502040204020203" pitchFamily="34" charset="0"/>
              </a:rPr>
              <a:t>Department of Industrial and Systems Engineering, IIT Kharagpur </a:t>
            </a:r>
          </a:p>
          <a:p>
            <a:pPr algn="ctr"/>
            <a:r>
              <a:rPr lang="en-US" sz="1400" i="1" dirty="0"/>
              <a:t>and</a:t>
            </a:r>
          </a:p>
          <a:p>
            <a:pPr algn="ctr"/>
            <a:r>
              <a:rPr lang="en-US" b="1" dirty="0">
                <a:latin typeface="Bahnschrift SemiBold SemiConden" panose="020B0502040204020203" pitchFamily="34" charset="0"/>
              </a:rPr>
              <a:t>IISE University Chapter (#660) IIT Kharagpur</a:t>
            </a:r>
            <a:endParaRPr lang="en-IN" b="1" dirty="0">
              <a:latin typeface="Bahnschrift SemiBold SemiConden" panose="020B0502040204020203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FC36D2B-4982-41BF-B18D-53CCB56CC7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0313" y="181779"/>
            <a:ext cx="1549325" cy="1431879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97F989C-2E50-4263-9DA1-6839B0D5608D}"/>
              </a:ext>
            </a:extLst>
          </p:cNvPr>
          <p:cNvCxnSpPr>
            <a:cxnSpLocks/>
          </p:cNvCxnSpPr>
          <p:nvPr/>
        </p:nvCxnSpPr>
        <p:spPr>
          <a:xfrm>
            <a:off x="0" y="1711354"/>
            <a:ext cx="12192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1490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23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Rounded MT Bold</vt:lpstr>
      <vt:lpstr>Bahnschrift SemiBold SemiConden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dcterms:created xsi:type="dcterms:W3CDTF">2022-03-13T12:57:38Z</dcterms:created>
  <dcterms:modified xsi:type="dcterms:W3CDTF">2022-03-13T13:10:38Z</dcterms:modified>
</cp:coreProperties>
</file>